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D86"/>
    <a:srgbClr val="09A310"/>
    <a:srgbClr val="4CF860"/>
    <a:srgbClr val="F153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F55536-63AE-4125-BCC6-CA73BA20B843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01E7CD-9597-4DEB-852A-343B4C6744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41" y="1412777"/>
            <a:ext cx="704758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47667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31683" rIns="123786" bIns="7998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ru-RU" sz="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6045" y="3993233"/>
            <a:ext cx="5712179" cy="152400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solidFill>
                  <a:srgbClr val="A30D86"/>
                </a:solidFill>
                <a:latin typeface="+mj-lt"/>
              </a:rPr>
              <a:t>мастер-класс</a:t>
            </a:r>
          </a:p>
          <a:p>
            <a:r>
              <a:rPr lang="ru-RU" sz="2200" dirty="0" smtClean="0">
                <a:solidFill>
                  <a:srgbClr val="A30D86"/>
                </a:solidFill>
                <a:latin typeface="+mj-lt"/>
              </a:rPr>
              <a:t>разработала</a:t>
            </a:r>
            <a:endParaRPr lang="ru-RU" sz="2200" dirty="0" smtClean="0">
              <a:solidFill>
                <a:srgbClr val="A30D86"/>
              </a:solidFill>
              <a:latin typeface="+mj-lt"/>
            </a:endParaRPr>
          </a:p>
          <a:p>
            <a:r>
              <a:rPr lang="ru-RU" sz="2200" dirty="0" smtClean="0">
                <a:solidFill>
                  <a:srgbClr val="A30D86"/>
                </a:solidFill>
                <a:latin typeface="+mj-lt"/>
              </a:rPr>
              <a:t>учитель технологии </a:t>
            </a:r>
            <a:r>
              <a:rPr lang="ru-RU" sz="2200" dirty="0" smtClean="0">
                <a:solidFill>
                  <a:srgbClr val="A30D86"/>
                </a:solidFill>
                <a:latin typeface="+mj-lt"/>
              </a:rPr>
              <a:t>МБОУ «СОШ №</a:t>
            </a:r>
            <a:r>
              <a:rPr lang="ru-RU" sz="2200" dirty="0" smtClean="0">
                <a:solidFill>
                  <a:srgbClr val="A30D86"/>
                </a:solidFill>
                <a:latin typeface="+mj-lt"/>
              </a:rPr>
              <a:t>32»</a:t>
            </a:r>
            <a:endParaRPr lang="ru-RU" sz="2200" dirty="0" smtClean="0">
              <a:solidFill>
                <a:srgbClr val="A30D86"/>
              </a:solidFill>
              <a:latin typeface="+mj-lt"/>
            </a:endParaRPr>
          </a:p>
          <a:p>
            <a:r>
              <a:rPr lang="ru-RU" sz="2200" dirty="0" smtClean="0">
                <a:solidFill>
                  <a:srgbClr val="A30D86"/>
                </a:solidFill>
                <a:latin typeface="+mj-lt"/>
              </a:rPr>
              <a:t>Соколова И.Д.</a:t>
            </a:r>
            <a:endParaRPr lang="ru-RU" sz="2200" dirty="0">
              <a:solidFill>
                <a:srgbClr val="A30D86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2926292"/>
              </p:ext>
            </p:extLst>
          </p:nvPr>
        </p:nvGraphicFramePr>
        <p:xfrm>
          <a:off x="1068341" y="1988840"/>
          <a:ext cx="7488832" cy="1790700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4700"/>
                        </a:lnSpc>
                        <a:spcAft>
                          <a:spcPts val="0"/>
                        </a:spcAft>
                      </a:pPr>
                      <a:r>
                        <a:rPr lang="ru-RU" sz="6000" b="0" i="0" u="none" strike="noStrike" kern="2200" spc="830" dirty="0" smtClean="0">
                          <a:solidFill>
                            <a:srgbClr val="09A31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Georgia"/>
                          <a:cs typeface="Georgia"/>
                        </a:rPr>
                        <a:t>Цветочные</a:t>
                      </a:r>
                      <a:r>
                        <a:rPr lang="ru-RU" sz="6000" b="0" i="0" u="none" strike="noStrike" kern="2200" spc="830" baseline="0" dirty="0" smtClean="0">
                          <a:solidFill>
                            <a:srgbClr val="09A31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Georgia"/>
                          <a:cs typeface="Georgia"/>
                        </a:rPr>
                        <a:t> </a:t>
                      </a:r>
                      <a:r>
                        <a:rPr lang="ru-RU" sz="6000" b="0" i="0" u="none" strike="noStrike" kern="2200" spc="830" dirty="0" smtClean="0">
                          <a:solidFill>
                            <a:srgbClr val="09A31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Georgia"/>
                          <a:cs typeface="Georgia"/>
                        </a:rPr>
                        <a:t>фантазии</a:t>
                      </a:r>
                    </a:p>
                    <a:p>
                      <a:pPr algn="ctr">
                        <a:lnSpc>
                          <a:spcPts val="4700"/>
                        </a:lnSpc>
                        <a:spcAft>
                          <a:spcPts val="0"/>
                        </a:spcAft>
                      </a:pPr>
                      <a:r>
                        <a:rPr lang="ru-RU" sz="3600" b="0" i="0" u="none" strike="noStrike" spc="-50" dirty="0" smtClean="0">
                          <a:solidFill>
                            <a:srgbClr val="09A310"/>
                          </a:solidFill>
                          <a:effectLst/>
                          <a:latin typeface="+mj-lt"/>
                        </a:rPr>
                        <a:t>(фильцевание)</a:t>
                      </a:r>
                      <a:endParaRPr lang="ru-RU" sz="3600" dirty="0">
                        <a:solidFill>
                          <a:srgbClr val="09A31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357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69560" cy="21602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7. Приваляйте шарик к середине цветка. Протыкайте хорошенько по краям.</a:t>
            </a:r>
            <a:br>
              <a:rPr lang="ru-RU" sz="2400" dirty="0" smtClean="0"/>
            </a:br>
            <a:r>
              <a:rPr lang="ru-RU" sz="2400" dirty="0" smtClean="0"/>
              <a:t>8. С обратной стороны приложите булавку, закройте волокнами шерсти и </a:t>
            </a:r>
            <a:r>
              <a:rPr lang="ru-RU" sz="2400" dirty="0" err="1" smtClean="0"/>
              <a:t>приваляйте</a:t>
            </a:r>
            <a:r>
              <a:rPr lang="ru-RU" sz="2400" dirty="0" smtClean="0"/>
              <a:t>. Украшение готово.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3104238"/>
            <a:ext cx="7704856" cy="313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3390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ТЕХНОЛОГИЯ\валяние\цветоч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9328"/>
            <a:ext cx="7618435" cy="5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618435" cy="21602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Цветок можно собрать из разных по цвету и размеру лепестков и соединить их в два ряда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394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ТЕХНОЛОГИЯ\валяние\цветоч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84776" cy="516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043608" y="2316291"/>
            <a:ext cx="6965245" cy="120248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Желаю успехов!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11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Войлок – на пике моды!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128792" cy="395025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600" dirty="0">
                <a:latin typeface="+mj-lt"/>
              </a:rPr>
              <a:t>Валяние шерсти - модное направление в рукоделии. В наши дни даже самые именитые модельеры охотно используют этот простой и доступный материал для создания стильных коллекций одежды и аксессуаров. Станьте дизайнером и фантазируйте! Смело украшайте цветы вышивкой и бисером. Сма­стерите из цветов не только брошь, но и ори­гинальную заколку, декорируйте ими пояс, шарф, браслет, сумочку или шляпку</a:t>
            </a:r>
            <a:r>
              <a:rPr lang="ru-RU" sz="2600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8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824536" cy="367240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3429000"/>
            <a:ext cx="5148337" cy="33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23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ЕХНОЛОГИЯ\валяние\цветоч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4116288" cy="31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46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ТЕХНОЛОГИЯ\валяние\цветоче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4577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ТЕХНОЛОГИЯ\валяние\цветочек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3429000"/>
            <a:ext cx="5308544" cy="32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76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79333">
            <a:off x="347820" y="1674829"/>
            <a:ext cx="5401310" cy="4749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57409284"/>
              </p:ext>
            </p:extLst>
          </p:nvPr>
        </p:nvGraphicFramePr>
        <p:xfrm>
          <a:off x="5436096" y="2952131"/>
          <a:ext cx="3237241" cy="1828800"/>
        </p:xfrm>
        <a:graphic>
          <a:graphicData uri="http://schemas.openxmlformats.org/drawingml/2006/table">
            <a:tbl>
              <a:tblPr/>
              <a:tblGrid>
                <a:gridCol w="3237241"/>
              </a:tblGrid>
              <a:tr h="1224136">
                <a:tc>
                  <a:txBody>
                    <a:bodyPr/>
                    <a:lstStyle/>
                    <a:p>
                      <a:pPr marL="12700" marR="393700" algn="l"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• </a:t>
                      </a:r>
                      <a:r>
                        <a:rPr lang="ru-RU" sz="24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непряденая</a:t>
                      </a:r>
                      <a:r>
                        <a:rPr lang="ru-RU" sz="24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 </a:t>
                      </a:r>
                      <a:r>
                        <a:rPr lang="ru-RU" sz="24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шерсть </a:t>
                      </a:r>
                    </a:p>
                    <a:p>
                      <a:pPr marL="12700" marR="393700" algn="l"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• игла</a:t>
                      </a:r>
                      <a:r>
                        <a:rPr lang="ru-RU" sz="2400" b="0" i="0" u="none" strike="noStrike" spc="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для фильцевания </a:t>
                      </a:r>
                    </a:p>
                    <a:p>
                      <a:pPr marL="12700" marR="393700" algn="l">
                        <a:spcAft>
                          <a:spcPts val="0"/>
                        </a:spcAft>
                      </a:pPr>
                      <a:r>
                        <a:rPr lang="ru-RU" sz="2400" b="0" i="0" u="none" strike="noStrike" spc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• </a:t>
                      </a:r>
                      <a:r>
                        <a:rPr lang="ru-RU" sz="2400" b="0" i="0" u="none" strike="noStrike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rebuchet MS"/>
                          <a:cs typeface="Trebuchet MS"/>
                        </a:rPr>
                        <a:t>поролоновая губка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95738" y="350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55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ТЕХНОЛОГИЯ\валяние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78" y="3068960"/>
            <a:ext cx="7330424" cy="31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7260" y="764704"/>
            <a:ext cx="7391164" cy="549264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Пошаговые инструкции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1. Оторвите кусочек шерсти, сложите пополам. Начинайте насквозь протыкать шерсть иглой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2. Когда оба слоя спутаются между собой и структура станет равномерно плотной, лепесток готов.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249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7200800" cy="3833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344816" cy="25202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3. Сделайте 5 лепестков одинаковой плотности. Они могут быть немного разные по размеру.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4. Сложите их в форме цветка. Протыкайте иглой серединку, чтобы соединить лепестки.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7809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660" y="2924944"/>
            <a:ext cx="7431755" cy="32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25202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5. Чем больше раз протыкать одно и тоже место иглой, тем плотнее здесь становится шерсть и формируется впадинка</a:t>
            </a:r>
            <a:br>
              <a:rPr lang="ru-RU" sz="2400" dirty="0" smtClean="0"/>
            </a:br>
            <a:r>
              <a:rPr lang="ru-RU" sz="2400" dirty="0" smtClean="0"/>
              <a:t>6. Черную шерсть замотайте в клубочек. Протыкайте его до плотного состояния всё время поворачивая.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410435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127</TotalTime>
  <Words>203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       </vt:lpstr>
      <vt:lpstr>Войлок – на пике моды!</vt:lpstr>
      <vt:lpstr>Слайд 3</vt:lpstr>
      <vt:lpstr>Слайд 4</vt:lpstr>
      <vt:lpstr>Слайд 5</vt:lpstr>
      <vt:lpstr>материалы</vt:lpstr>
      <vt:lpstr>Слайд 7</vt:lpstr>
      <vt:lpstr>3. Сделайте 5 лепестков одинаковой плотности. Они могут быть немного разные по размеру.  4. Сложите их в форме цветка. Протыкайте иглой серединку, чтобы соединить лепестки. </vt:lpstr>
      <vt:lpstr>5. Чем больше раз протыкать одно и тоже место иглой, тем плотнее здесь становится шерсть и формируется впадинка 6. Черную шерсть замотайте в клубочек. Протыкайте его до плотного состояния всё время поворачивая.</vt:lpstr>
      <vt:lpstr>7. Приваляйте шарик к середине цветка. Протыкайте хорошенько по краям. 8. С обратной стороны приложите булавку, закройте волокнами шерсти и приваляйте. Украшение готово.</vt:lpstr>
      <vt:lpstr>Цветок можно собрать из разных по цвету и размеру лепестков и соединить их в два ряда.</vt:lpstr>
      <vt:lpstr>Желаю успехов!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14</cp:revision>
  <dcterms:created xsi:type="dcterms:W3CDTF">2012-02-19T10:21:38Z</dcterms:created>
  <dcterms:modified xsi:type="dcterms:W3CDTF">2019-04-23T18:50:19Z</dcterms:modified>
</cp:coreProperties>
</file>